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0" r:id="rId2"/>
    <p:sldMasterId id="2147483859" r:id="rId3"/>
    <p:sldMasterId id="2147483871" r:id="rId4"/>
    <p:sldMasterId id="2147483883" r:id="rId5"/>
    <p:sldMasterId id="2147483895" r:id="rId6"/>
    <p:sldMasterId id="2147483907" r:id="rId7"/>
    <p:sldMasterId id="2147483919" r:id="rId8"/>
    <p:sldMasterId id="2147483931" r:id="rId9"/>
    <p:sldMasterId id="2147483943" r:id="rId10"/>
    <p:sldMasterId id="2147483955" r:id="rId11"/>
    <p:sldMasterId id="2147483967" r:id="rId12"/>
    <p:sldMasterId id="2147483979" r:id="rId13"/>
    <p:sldMasterId id="2147483991" r:id="rId14"/>
    <p:sldMasterId id="2147484003" r:id="rId15"/>
  </p:sldMasterIdLst>
  <p:notesMasterIdLst>
    <p:notesMasterId r:id="rId123"/>
  </p:notesMasterIdLst>
  <p:sldIdLst>
    <p:sldId id="296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88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392" r:id="rId36"/>
    <p:sldId id="393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407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49" r:id="rId71"/>
    <p:sldId id="450" r:id="rId72"/>
    <p:sldId id="451" r:id="rId73"/>
    <p:sldId id="452" r:id="rId74"/>
    <p:sldId id="453" r:id="rId75"/>
    <p:sldId id="454" r:id="rId76"/>
    <p:sldId id="455" r:id="rId77"/>
    <p:sldId id="456" r:id="rId78"/>
    <p:sldId id="457" r:id="rId79"/>
    <p:sldId id="458" r:id="rId80"/>
    <p:sldId id="459" r:id="rId81"/>
    <p:sldId id="460" r:id="rId82"/>
    <p:sldId id="461" r:id="rId83"/>
    <p:sldId id="462" r:id="rId84"/>
    <p:sldId id="463" r:id="rId85"/>
    <p:sldId id="464" r:id="rId86"/>
    <p:sldId id="465" r:id="rId87"/>
    <p:sldId id="466" r:id="rId88"/>
    <p:sldId id="467" r:id="rId89"/>
    <p:sldId id="468" r:id="rId90"/>
    <p:sldId id="469" r:id="rId91"/>
    <p:sldId id="470" r:id="rId92"/>
    <p:sldId id="471" r:id="rId93"/>
    <p:sldId id="472" r:id="rId94"/>
    <p:sldId id="473" r:id="rId95"/>
    <p:sldId id="474" r:id="rId96"/>
    <p:sldId id="475" r:id="rId97"/>
    <p:sldId id="476" r:id="rId98"/>
    <p:sldId id="477" r:id="rId99"/>
    <p:sldId id="478" r:id="rId100"/>
    <p:sldId id="479" r:id="rId101"/>
    <p:sldId id="480" r:id="rId102"/>
    <p:sldId id="481" r:id="rId103"/>
    <p:sldId id="482" r:id="rId104"/>
    <p:sldId id="483" r:id="rId105"/>
    <p:sldId id="484" r:id="rId106"/>
    <p:sldId id="486" r:id="rId107"/>
    <p:sldId id="487" r:id="rId108"/>
    <p:sldId id="330" r:id="rId109"/>
    <p:sldId id="324" r:id="rId110"/>
    <p:sldId id="379" r:id="rId111"/>
    <p:sldId id="380" r:id="rId112"/>
    <p:sldId id="332" r:id="rId113"/>
    <p:sldId id="381" r:id="rId114"/>
    <p:sldId id="382" r:id="rId115"/>
    <p:sldId id="356" r:id="rId116"/>
    <p:sldId id="383" r:id="rId117"/>
    <p:sldId id="384" r:id="rId118"/>
    <p:sldId id="342" r:id="rId119"/>
    <p:sldId id="385" r:id="rId120"/>
    <p:sldId id="386" r:id="rId121"/>
    <p:sldId id="409" r:id="rId1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2"/>
    <a:srgbClr val="FF0000"/>
    <a:srgbClr val="FF3399"/>
    <a:srgbClr val="00FFFF"/>
    <a:srgbClr val="FF6699"/>
    <a:srgbClr val="FF6600"/>
    <a:srgbClr val="CC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-15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117" Type="http://schemas.openxmlformats.org/officeDocument/2006/relationships/slide" Target="slides/slide10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12" Type="http://schemas.openxmlformats.org/officeDocument/2006/relationships/slide" Target="slides/slide97.xml"/><Relationship Id="rId16" Type="http://schemas.openxmlformats.org/officeDocument/2006/relationships/slide" Target="slides/slide1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12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13" Type="http://schemas.openxmlformats.org/officeDocument/2006/relationships/slide" Target="slides/slide98.xml"/><Relationship Id="rId118" Type="http://schemas.openxmlformats.org/officeDocument/2006/relationships/slide" Target="slides/slide103.xml"/><Relationship Id="rId12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121" Type="http://schemas.openxmlformats.org/officeDocument/2006/relationships/slide" Target="slides/slide10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16" Type="http://schemas.openxmlformats.org/officeDocument/2006/relationships/slide" Target="slides/slide101.xml"/><Relationship Id="rId124" Type="http://schemas.openxmlformats.org/officeDocument/2006/relationships/presProps" Target="pres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11" Type="http://schemas.openxmlformats.org/officeDocument/2006/relationships/slide" Target="slides/slide9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14" Type="http://schemas.openxmlformats.org/officeDocument/2006/relationships/slide" Target="slides/slide99.xml"/><Relationship Id="rId119" Type="http://schemas.openxmlformats.org/officeDocument/2006/relationships/slide" Target="slides/slide104.xml"/><Relationship Id="rId12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122" Type="http://schemas.openxmlformats.org/officeDocument/2006/relationships/slide" Target="slides/slide10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120" Type="http://schemas.openxmlformats.org/officeDocument/2006/relationships/slide" Target="slides/slide105.xml"/><Relationship Id="rId12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slide" Target="slides/slide95.xml"/><Relationship Id="rId115" Type="http://schemas.openxmlformats.org/officeDocument/2006/relationships/slide" Target="slides/slide100.xml"/><Relationship Id="rId61" Type="http://schemas.openxmlformats.org/officeDocument/2006/relationships/slide" Target="slides/slide46.xml"/><Relationship Id="rId82" Type="http://schemas.openxmlformats.org/officeDocument/2006/relationships/slide" Target="slides/slide6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55598F-7D8B-4F63-AA2C-BEB8BE428B39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D8ADFD-8E1A-4558-BAE2-C386DC2CC5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749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08FB02-2072-4097-B204-DFC20A35CCDA}" type="slidenum">
              <a:rPr lang="it-IT"/>
              <a:pPr/>
              <a:t>47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4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549A10-6AD6-41D4-B432-62B923B1DECA}" type="slidenum">
              <a:rPr lang="it-IT"/>
              <a:pPr/>
              <a:t>56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5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01F682-225B-4747-A170-60386699A21E}" type="slidenum">
              <a:rPr lang="it-IT"/>
              <a:pPr/>
              <a:t>57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46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B3B29F-8CBD-47E2-A003-DE3436AF5698}" type="slidenum">
              <a:rPr lang="it-IT"/>
              <a:pPr/>
              <a:t>48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47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F06A57-ED03-48A2-BC77-4B0F630F76C4}" type="slidenum">
              <a:rPr lang="it-IT"/>
              <a:pPr/>
              <a:t>49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48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82C91A-AB92-4FC6-890C-892F95AD7045}" type="slidenum">
              <a:rPr lang="it-IT"/>
              <a:pPr/>
              <a:t>50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49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B3EAAD-00E2-449B-886B-CC239BDDE1E0}" type="slidenum">
              <a:rPr lang="it-IT"/>
              <a:pPr/>
              <a:t>51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0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619557-E71E-49E1-9768-A8C93A8331A8}" type="slidenum">
              <a:rPr lang="it-IT"/>
              <a:pPr/>
              <a:t>52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1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EDED68-5881-411C-B9DC-91A3E7D79810}" type="slidenum">
              <a:rPr lang="it-IT"/>
              <a:pPr/>
              <a:t>53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2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355BAA-DAA5-4F15-A96D-3BA0CAFC592A}" type="slidenum">
              <a:rPr lang="it-IT"/>
              <a:pPr/>
              <a:t>54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3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3C16E2-538D-4FD0-9D81-1D8E9F7693E1}" type="slidenum">
              <a:rPr lang="it-IT"/>
              <a:pPr/>
              <a:t>55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D64D-61F6-45DC-A076-FFE15CEDE3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9F0E-63E3-4C5F-97BE-3FA131EB30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7D6D-0A2B-4335-A1C4-3F6592150AE9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20DC-B535-4D48-8734-BB4E972375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1B34-2BE7-4557-BAC6-97EC1ADF3A71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FE1B-3A95-4822-9606-85F5C6B35A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1BF6-0C2F-45E8-A5A8-BB58AEB4DF6E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C7F2-13C8-4B0F-A962-3C5F63E638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8B84-9D74-4D59-B2E6-ECFDC93AC937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2E87-55FE-4541-8742-FD29D1EA0F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10E5-A75A-4216-96F5-5C76CA94AD91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262D-E64E-4EB5-B33D-6453E6D121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6A59-5414-4D78-BB79-A620A76D70AE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FC56-1BEC-4AD0-A751-8768AC765F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060A-970C-4984-9709-63CBA4DD5D18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9335-A635-45B7-9658-DEBABA4873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EFF7-421B-4FD7-A322-92C1BB5874CE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F7A7-E699-459A-B109-291E3701F4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5934-E7DA-4425-AFC3-56A8633C29EC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FFED-A915-4DCC-8225-065D8B4071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0576-A13B-4F64-A1D5-641B3AC7B5EE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C5DA-3525-47EF-BF4B-C4DB2C9C09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CEB5-9FCA-41C5-82D1-A99565EC9D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2D03-E58E-45E0-A358-5EADEC938D9F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792F-C231-4226-991D-B604C03E8B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EE0E-E60F-4909-A80F-05C182267783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44D3-98BC-487F-A6E2-94D6C5B526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D2F1-384A-4E7F-932D-178C76562E42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8AC9-4A93-43B0-8D28-7B0F4B9C56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2A31-B2BF-41D2-8B1D-4F2F89A49C0C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DA832-036E-4A17-88DE-C0564559CC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DE19-BBCE-4C72-BA46-3CB39AC1AA0B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544A-48BC-4ACD-82BC-F3DD3DDFC8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D890-0E3F-49D6-A395-7E9A41F537E4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38C8-7C62-4AD2-9F0D-F51F247AC6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562B-3089-42CF-9E2C-AAE4F4CDCA40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10F-586B-45D8-A5B8-2E9D30235E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4B72-0A79-4B4E-8EDC-CC2E97D25CEF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4A6D-4C21-4FC8-9393-753CB4FC4A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AC0A-E13E-4F68-A72D-DAB6EB85B03A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E2D6-3CFA-45B8-A50E-B8F972245E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E035-0096-422B-B6F2-ED7DFC17F6BF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51F5-2752-48E6-B283-134DF6FEE6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F5DAB-2E94-4733-99F1-008F7BEBE40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2EC-D354-48DC-83B5-FDE01A17D3F6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FB59-A54C-44B8-9891-F258970C6F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C684-18DE-4C60-B7F3-25B490D3710C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7D0B-8A3C-4503-AFD0-3E137A9155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0126-6B8D-42C4-BF49-ABCAE8C8181B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6E43-016C-4B92-94F9-CF5A8D6CAE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3367-C40F-451C-AAC2-3D16F7A4093E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6402-33CC-4FF0-B581-6407DEE34D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84EF-4744-460C-AC1B-34E71E587DE4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8836-EE25-415D-BB5B-062D6CAB0B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CB8-3058-4DEA-BF1D-70E36E1C13C6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FE40-23C2-4B7B-AFDA-87201B4B58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209C-EA03-435C-8360-2B57F471B1E8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30FA-CE13-46CD-82EC-9DA781617D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FAF8-396E-495B-A7A0-DF0100C0565B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E7ED-CBE7-4C51-893D-8940BC0D38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F9DD-B67E-4CC7-BB95-F44B4C9A0463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05B7-7878-4F3A-8E66-F89B227F1A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E60F-9E47-4982-A707-7506750B4E97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A673-5564-4B74-A19B-11F02C3CE6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B3AAE-5B24-4DF6-AD41-8CF2E6E5923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C9A2-6F82-4E05-A3F9-EB8DDCA05E73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7CB4-8927-49D9-A503-640C12BF95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48F9-7978-4A6B-8941-A6A7E22E8698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2401-06FD-4460-B323-2139D38CA1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CC4C-082C-4AD0-B9C5-CBDAE4B4D2CA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6020-49D0-4F7C-98FE-382DBC48FA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CE73-3DAF-42C6-8C28-D98BB8281DD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AAF8-DA66-425F-976D-A59F0840175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83C7-60E4-4D4A-BC8C-E02226903AD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7E585-A12B-49BD-9018-6C1A8071BBB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FD95D-3515-4D34-8187-F921F1AABED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1414-B05C-4F0D-80BC-AC2B049B162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BE0D-FE41-4D70-90B8-83D201B99D8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4B45-46DF-46D0-920F-CBB1FAA7DF9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BF76A-0A64-4625-AD97-7787EF5D973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03C4-04F7-41F1-8C94-FCDC37CF2FF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50A8-5D26-453C-86D0-0EB1292BAAF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1A186-D3D8-48EE-A98E-2E54B2ED0FB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EF3D-28D0-4A65-9DE1-3616D27D1D0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06019"/>
      </p:ext>
    </p:extLst>
  </p:cSld>
  <p:clrMapOvr>
    <a:masterClrMapping/>
  </p:clrMapOvr>
  <p:transition spd="slow"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C70D-10D1-4412-AED5-F88D1A40D85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56153"/>
      </p:ext>
    </p:extLst>
  </p:cSld>
  <p:clrMapOvr>
    <a:masterClrMapping/>
  </p:clrMapOvr>
  <p:transition spd="slow"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6828D-B1A3-435E-943E-A63A4AA4DC3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04031"/>
      </p:ext>
    </p:extLst>
  </p:cSld>
  <p:clrMapOvr>
    <a:masterClrMapping/>
  </p:clrMapOvr>
  <p:transition spd="slow"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B14BE-E57F-45EF-99D7-C52479FE747C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43450"/>
      </p:ext>
    </p:extLst>
  </p:cSld>
  <p:clrMapOvr>
    <a:masterClrMapping/>
  </p:clrMapOvr>
  <p:transition spd="slow"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22C6-01C8-4258-91A5-D1281B16DA0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7588"/>
      </p:ext>
    </p:extLst>
  </p:cSld>
  <p:clrMapOvr>
    <a:masterClrMapping/>
  </p:clrMapOvr>
  <p:transition spd="slow"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3B51-8374-4B57-A6CB-5B75FA7DB8B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23924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DBA28-05DE-4464-B3E8-7506066A313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61A17-89F8-492B-88BA-AF892723738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02156"/>
      </p:ext>
    </p:extLst>
  </p:cSld>
  <p:clrMapOvr>
    <a:masterClrMapping/>
  </p:clrMapOvr>
  <p:transition spd="slow"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FFB8-8A90-4DE6-9733-3D03F39F685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38957"/>
      </p:ext>
    </p:extLst>
  </p:cSld>
  <p:clrMapOvr>
    <a:masterClrMapping/>
  </p:clrMapOvr>
  <p:transition spd="slow"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E5D4C-7FA7-4CB4-A294-F6BF5CC2857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59657"/>
      </p:ext>
    </p:extLst>
  </p:cSld>
  <p:clrMapOvr>
    <a:masterClrMapping/>
  </p:clrMapOvr>
  <p:transition spd="slow"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171E-84EB-4B44-8062-FADA1492774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06213"/>
      </p:ext>
    </p:extLst>
  </p:cSld>
  <p:clrMapOvr>
    <a:masterClrMapping/>
  </p:clrMapOvr>
  <p:transition spd="slow"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9AF5-9394-4680-9B4C-1065B699F13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12345"/>
      </p:ext>
    </p:extLst>
  </p:cSld>
  <p:clrMapOvr>
    <a:masterClrMapping/>
  </p:clrMapOvr>
  <p:transition spd="slow"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E73E-5A71-4EEB-B2A4-799B9F19356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4600"/>
      </p:ext>
    </p:extLst>
  </p:cSld>
  <p:clrMapOvr>
    <a:masterClrMapping/>
  </p:clrMapOvr>
  <p:transition spd="med"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30A0-FDB6-455E-B2DB-2D8ACEDF0C3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49861"/>
      </p:ext>
    </p:extLst>
  </p:cSld>
  <p:clrMapOvr>
    <a:masterClrMapping/>
  </p:clrMapOvr>
  <p:transition spd="med">
    <p:dissolv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F92C-0A7E-40B1-A8E1-6B9B25153F2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72467"/>
      </p:ext>
    </p:extLst>
  </p:cSld>
  <p:clrMapOvr>
    <a:masterClrMapping/>
  </p:clrMapOvr>
  <p:transition spd="med">
    <p:dissolv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135D-D2EA-45DC-8C4E-442DB707C47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28432"/>
      </p:ext>
    </p:extLst>
  </p:cSld>
  <p:clrMapOvr>
    <a:masterClrMapping/>
  </p:clrMapOvr>
  <p:transition spd="med">
    <p:dissolv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2151-EA67-45A2-A0F6-69CECAD1AC1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49158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00276-59F2-48E5-90BB-19F4FCE8367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B0E6-DD2D-4BA3-A981-F648B3509CA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71334"/>
      </p:ext>
    </p:extLst>
  </p:cSld>
  <p:clrMapOvr>
    <a:masterClrMapping/>
  </p:clrMapOvr>
  <p:transition spd="med">
    <p:dissolv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2665-E7FD-40F1-A97B-CE03B321E8F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69448"/>
      </p:ext>
    </p:extLst>
  </p:cSld>
  <p:clrMapOvr>
    <a:masterClrMapping/>
  </p:clrMapOvr>
  <p:transition spd="med">
    <p:dissolv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5AC7-E200-4296-9614-A004DD98525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49671"/>
      </p:ext>
    </p:extLst>
  </p:cSld>
  <p:clrMapOvr>
    <a:masterClrMapping/>
  </p:clrMapOvr>
  <p:transition spd="med">
    <p:dissolv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FF25-0F89-4AC3-BD16-50DD08B7750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80802"/>
      </p:ext>
    </p:extLst>
  </p:cSld>
  <p:clrMapOvr>
    <a:masterClrMapping/>
  </p:clrMapOvr>
  <p:transition spd="med">
    <p:dissolv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A8347-BA96-4860-A747-10D5A42AB96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21788"/>
      </p:ext>
    </p:extLst>
  </p:cSld>
  <p:clrMapOvr>
    <a:masterClrMapping/>
  </p:clrMapOvr>
  <p:transition spd="med">
    <p:dissolv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7477-1EA3-4762-BE8C-D3449100616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63946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0AD20-841D-43A1-9F7D-F21A24D933A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46EB-2935-4456-89C7-16DA9DE6C42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3FA5D-90C5-41D8-92FA-9617236E3B4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F746-D2EA-4539-AEB2-E22C431AC9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7C4E-7109-4DFF-99BA-0BB67D7B233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50C5F-61C5-403F-BA7F-DD3D8F0CC47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FEFC3-1A57-41AA-97B0-661C4AA4C49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0B8C-3BB2-4D26-B6C8-DA2068844A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1C0E-83C0-4DB1-8507-38466560D7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584F-14BD-4B4E-87C5-FCE74E1294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EB92-75A3-4E0B-BF2C-DB36C2761F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5ADE-F3F9-4E0D-8C5B-83552F2033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B62F-38FC-4163-96F2-3F6CD30A73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418BD-17AB-4BBD-8ECB-ACFCB10DF5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1618-C58C-4341-B530-0EF2A85DC8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E301-9F37-4F00-8BEC-B426C85624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A07F-F570-4377-9C34-8AB73711EB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2DD1-A8B2-43EA-9499-99514B5AA9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42B4-2C9F-42E3-82AE-41A1736C88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0087-37D1-4470-8A19-4A50EB6131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EA921-DCE6-4918-B625-FE98E6DDC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C29E-E844-4969-9431-4DEF668E1A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178F-B811-4D30-96C0-1196AB3927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9441A-5576-4D2A-8A33-47FB45B326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3A46-C386-4BF8-B46D-2DD6A9E0EA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9772-B440-4D68-8F66-7D9C2FBF86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0A9E-13D0-49C4-AF19-DAAB3A22A7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233E-A054-492E-A48B-64021CCFA5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E6285-769F-491B-A09B-F59A3FF152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5990-B2EE-47E6-8B5C-9F194FB029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6333-2796-455D-82F4-EE669EA905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810B-366A-45FC-AE93-E7465814AE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4679-B50C-4641-8F19-10BE2DE967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435C-7C5F-4C3D-BA11-13487330CE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90060-F180-492F-9467-044D6197BC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E7B0-F991-402D-B82F-3839273C17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A258-9AD9-488D-A2D4-EC2B7A9439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74C3-F8B6-47EB-B757-A410869C5A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6B35-029C-4AE8-8245-236D48B58F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F3E54-FD27-415C-A01F-B5B07AD291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C632-D976-47F9-92FB-B0DCDBAACB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0E56-0A4D-4844-8E43-978D314742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B028-F648-4FE7-B2FD-81C3CE997D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DB21-FB10-4D5D-AFCC-B65729C1726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DAA83-0A61-4774-B82C-84B84542173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6264-878E-4D0B-9335-E82D50FE70E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52844-CA7D-4369-9133-0379591C40C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CF92-7D07-4D0C-8F80-DA1D9FDE72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53109-A35A-4530-90ED-79EB33479F6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23D5F-527D-4758-B3E4-D5B1CA001FF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040FF-7C6D-41AE-A922-A76FEA7966A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CFB0A-4DF4-4802-B02C-0484EAE6B90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4955-715E-4C31-9046-41C7F61ED22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BAC4F-7AB1-4812-B927-62C9C127FEA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B3694-5643-4EF6-BE2D-B292F01331F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71E9-242A-4320-813C-E0290F9803D4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7AD1-33FF-44A7-8EB8-D39EAC6BCC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7D9E-E311-41BA-9498-4CDE2C9F2454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9F96-2C3E-43F4-A482-D7F18247D8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969B-B071-4C44-9265-0A588D75473A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720B-024D-497C-8188-A8CCD1E222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6612-C6F2-493A-A886-0E242B2E58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3132F-0FCA-417C-AD93-072EF74AB16C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FD0D-F62D-45CB-AB70-6CC56E066D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9ABE-CA9B-42A1-9A61-351FB81A26C6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C7D1-3EF0-41DE-B6BE-54B89823AF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ACA4-B571-4411-823B-C9A89AB03521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FD16-B181-4DEB-8D0F-B7697E9DD3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C3795-6C57-442E-AE70-DAB14B3C0070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C90F-43BF-4FCB-B170-44CFAD7DE5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8822-CEC4-4833-8053-541DD5094765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C8AA-B7DE-4975-A1EC-FB7411AFAC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2BAB-255A-4238-9CD9-5307005C9045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0A6D-D25F-424C-87DD-4BE525C036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BD29-5F29-415E-837F-7C7A860D165E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BA38-0D9E-4489-915F-7DFF786822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1087-B105-4E4B-AD4C-5909801C3E6A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9E8F-7259-45AE-A65E-6EB6764654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0840-156E-4797-AB7E-0E545DE112FF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E8F6-6F07-4ED4-88DE-B034421B26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C03E-22C9-492E-A1B8-28CD11B60A18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BEDB-2DD0-4365-BAC9-BA4D01F2DC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D809-DC4B-490F-B876-30AB1CB703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1FD0-DFF8-47F1-B566-BEA5AED7171E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B33ED-7643-4ACA-8953-48B6EC2BD7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E12E-9639-469B-B585-FDCD7B82CB6C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B64D-E542-4428-A23F-F8A2D18CA3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8D6A-5079-49B5-B59C-4CDB3D492185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2BDE-CB3F-4F2B-B537-DC70163A30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CD52-9F5B-4E6C-90FF-C2AE18996876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51D2-7BF3-4ADE-916A-65E6CC1D0A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D95ED-6929-4C8A-9BAF-59F16ECAF7F7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64166-DA26-4E5F-9A0F-308AC733D7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A537-5151-4528-9F34-4A5D361D073A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A71C-2E8B-4750-B156-5D9EA90A3D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93EE8-93C2-4C4B-BC75-3B6E0033C558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4C9ED-C67E-43D9-A156-2A9C882803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52CE-2B94-4F1E-A925-AF7C39FEB9F3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F5C8-40FE-4D98-9D96-E70C31D356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96E7-7F42-4CF4-AC60-73110139A5E5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0BED-0D9E-43FE-9669-33A437625D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0B81-74B4-4B4C-8012-99898F9B9796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187A-92AE-40D2-B4FC-3D166B96BC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3D89-6B1B-4188-9A1C-40F571ABE7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A59A0-5EE2-4A34-AD62-8E44134A8E42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4FA5-198E-4A21-AF4D-A44ABE8A53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9BA6-657D-4E8A-8849-CEE60C908F0A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9FCF-8B7F-4127-969C-7CC4A049B5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E711-4E0C-48CC-A7F2-22EC3598BB7F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E8E8-0D30-41FA-A62B-1FBDA2F4C4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0C55-2E3C-43C6-A4AA-E1571992BE1C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FB0A-B273-4607-9239-58825629F0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9BFF-DD06-4961-A2B7-2272B8A39020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D95D2-416B-438B-89B7-035715C8E8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CDDB-B26B-42D0-86E8-B21EE39EF92F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0B5C-87F2-4DE2-A726-B6813E67CC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A680-0547-487A-B82D-CFF6EAD2F87D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B160-AC38-4C4D-AFB5-767AB0468A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718D-8DEF-4F31-946E-4B44FDCB9683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4971-FCBD-4214-BDA6-073774E117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1560-255A-4E47-A438-9EAF3242B109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8216-4593-4543-B15B-1DD706CA0D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579D-3E4F-4AD5-9714-F8DB70941C9C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54F1-414A-46A7-9357-AAC44DF0FD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28A903-7EDE-42A8-AE4F-2C06D7C73B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126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EBE2AD7C-8261-4B96-B711-54FED3B45ECA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2F437910-AC83-4AB0-8BFF-3DC13F8BE8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2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AAB655E8-F563-4DA0-BBD4-384151FBFE39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C689BF0E-CF87-44E6-BEE7-ED656A25EA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ED72B68-04B3-4F5B-AF93-4F61280867AD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AF3AE798-EE98-4936-A2B9-5FD392E576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fld id="{3A48645D-F927-4D49-B89E-E11F66E60F1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391B82C5-EDC6-4414-A65F-FD8EC5E1360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0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1C6FD1-E47C-4C83-92B9-58394DBF949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2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1737C306-7909-4D25-B679-4DE8CBF1C62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331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331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A2A47C7-0E35-499C-B2B3-DE0D4AD445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6F763E-29EB-4961-9AEE-3A0C93E34B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D36E5F8-A019-412C-AC88-7FA5E4D165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7EE90052-2463-4544-81EF-5D00EFA3BD7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843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84B8E-F93E-4FF9-B73B-343C1F1154B0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372D9-E934-4E94-B82E-F47DB95EF0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21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C4022EF3-B01B-47AA-A44B-4700C95B7956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FF35B963-B8D6-45C6-B0E9-A969BF1EAB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B761C-991F-4306-97CC-32652461C0F0}" type="datetimeFigureOut">
              <a:rPr lang="it-IT"/>
              <a:pPr>
                <a:defRPr/>
              </a:pPr>
              <a:t>28/09/2011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2E5A30-01A5-4377-82D7-9D089ED355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106.xml"/><Relationship Id="rId1" Type="http://schemas.openxmlformats.org/officeDocument/2006/relationships/themeOverride" Target="../theme/themeOverride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929313" y="1714500"/>
            <a:ext cx="2714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dirty="0" smtClean="0">
                <a:solidFill>
                  <a:srgbClr val="00B050"/>
                </a:solidFill>
                <a:latin typeface="Tahoma" pitchFamily="34" charset="0"/>
              </a:rPr>
              <a:t>2 </a:t>
            </a:r>
            <a:r>
              <a:rPr lang="it-IT" sz="4400" dirty="0">
                <a:solidFill>
                  <a:srgbClr val="00B050"/>
                </a:solidFill>
                <a:latin typeface="Tahoma" pitchFamily="34" charset="0"/>
              </a:rPr>
              <a:t>ottobre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435600" y="2579688"/>
            <a:ext cx="370840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3399FF"/>
                </a:solidFill>
                <a:latin typeface="Copperplate Gothic Bold" pitchFamily="34" charset="0"/>
              </a:rPr>
              <a:t>MADONNA </a:t>
            </a:r>
          </a:p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3399FF"/>
                </a:solidFill>
                <a:latin typeface="Copperplate Gothic Bold" pitchFamily="34" charset="0"/>
              </a:rPr>
              <a:t>Del</a:t>
            </a:r>
          </a:p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3399FF"/>
                </a:solidFill>
                <a:latin typeface="Copperplate Gothic Bold" pitchFamily="34" charset="0"/>
              </a:rPr>
              <a:t>ROSARIO</a:t>
            </a:r>
          </a:p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00B050"/>
                </a:solidFill>
                <a:latin typeface="Copperplate Gothic Bold" pitchFamily="34" charset="0"/>
              </a:rPr>
              <a:t>27 domenica</a:t>
            </a:r>
          </a:p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00B050"/>
                </a:solidFill>
                <a:latin typeface="Copperplate Gothic Bold" pitchFamily="34" charset="0"/>
              </a:rPr>
              <a:t>Del tempo</a:t>
            </a:r>
          </a:p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00B050"/>
                </a:solidFill>
                <a:latin typeface="Copperplate Gothic Bold" pitchFamily="34" charset="0"/>
              </a:rPr>
              <a:t>ordinario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929313" y="142875"/>
            <a:ext cx="2663825" cy="143033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>
                <a:solidFill>
                  <a:srgbClr val="FF3300"/>
                </a:solidFill>
                <a:latin typeface="Lucida Calligraphy" pitchFamily="66" charset="0"/>
              </a:rPr>
              <a:t>Parrocchia della</a:t>
            </a:r>
            <a:br>
              <a:rPr lang="it-IT" sz="2800">
                <a:solidFill>
                  <a:srgbClr val="FF3300"/>
                </a:solidFill>
                <a:latin typeface="Lucida Calligraphy" pitchFamily="66" charset="0"/>
              </a:rPr>
            </a:br>
            <a:r>
              <a:rPr lang="it-IT" sz="2800">
                <a:solidFill>
                  <a:srgbClr val="FF3300"/>
                </a:solidFill>
                <a:latin typeface="Lucida Calligraphy" pitchFamily="66" charset="0"/>
              </a:rPr>
              <a:t>Cattedrale</a:t>
            </a:r>
          </a:p>
        </p:txBody>
      </p:sp>
      <p:pic>
        <p:nvPicPr>
          <p:cNvPr id="18437" name="Immagine 5" descr="Madonna di Pompei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6988"/>
            <a:ext cx="45720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3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3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3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3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3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4" grpId="0"/>
      <p:bldP spid="430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www.sehaisetediluce.it/SF_rosem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5786438" y="714375"/>
            <a:ext cx="335756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Dalla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miseria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lui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mi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ha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riscattata</a:t>
            </a:r>
            <a:endParaRPr lang="it-I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Imagem de Nossa Senhora no an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786313" y="1857375"/>
            <a:ext cx="4143375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cammineremo insieme a te verso la libertà.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610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143625" y="785813"/>
            <a:ext cx="3000375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Lungo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la strada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la gente chiusa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in se stessa va; 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8625" y="5286375"/>
            <a:ext cx="5429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offri per primo la mano </a:t>
            </a:r>
          </a:p>
          <a:p>
            <a:pPr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 chi è vicino a te.</a:t>
            </a:r>
            <a:endParaRPr lang="it-IT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Nossa Senhora com a multidão e basílica em fundo"/>
          <p:cNvPicPr>
            <a:picLocks noChangeAspect="1" noChangeArrowheads="1"/>
          </p:cNvPicPr>
          <p:nvPr/>
        </p:nvPicPr>
        <p:blipFill>
          <a:blip r:embed="rId2"/>
          <a:srcRect t="7059"/>
          <a:stretch>
            <a:fillRect/>
          </a:stretch>
        </p:blipFill>
        <p:spPr bwMode="auto">
          <a:xfrm>
            <a:off x="0" y="0"/>
            <a:ext cx="90900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28625" y="5457825"/>
            <a:ext cx="814387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ea typeface="Times New Roman" pitchFamily="18" charset="0"/>
                <a:cs typeface="Arial" charset="0"/>
              </a:rPr>
              <a:t>Vieni o Madre, in mezzo a noi, vieni Maria quaggiù, 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Imagem de Nossa Senhora no an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786313" y="1857375"/>
            <a:ext cx="4143375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cammineremo insieme a te verso la libertà.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1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072188" y="714375"/>
            <a:ext cx="3071812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Quando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ti senti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ormai stanco e sembra inutile andar,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2938" y="5143500"/>
            <a:ext cx="73580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tu vai tracciando un cammino: </a:t>
            </a:r>
          </a:p>
          <a:p>
            <a:pPr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un altro ti seguirà.</a:t>
            </a: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Nossa Senhora com a multidão e basílica em fundo"/>
          <p:cNvPicPr>
            <a:picLocks noChangeAspect="1" noChangeArrowheads="1"/>
          </p:cNvPicPr>
          <p:nvPr/>
        </p:nvPicPr>
        <p:blipFill>
          <a:blip r:embed="rId2"/>
          <a:srcRect t="7059"/>
          <a:stretch>
            <a:fillRect/>
          </a:stretch>
        </p:blipFill>
        <p:spPr bwMode="auto">
          <a:xfrm>
            <a:off x="0" y="0"/>
            <a:ext cx="90900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28625" y="5457825"/>
            <a:ext cx="814387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ea typeface="Times New Roman" pitchFamily="18" charset="0"/>
                <a:cs typeface="Arial" charset="0"/>
              </a:rPr>
              <a:t>Vieni o Madre, in mezzo a noi, vieni Maria quaggiù, 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 descr="Imagem de Nossa Senhora no an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786313" y="1857375"/>
            <a:ext cx="4143375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cammineremo insieme a te verso la libertà.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magine 1" descr="Fatima 2006 316.jpg"/>
          <p:cNvPicPr>
            <a:picLocks noChangeAspect="1"/>
          </p:cNvPicPr>
          <p:nvPr/>
        </p:nvPicPr>
        <p:blipFill>
          <a:blip r:embed="rId2"/>
          <a:srcRect l="23438" r="28906"/>
          <a:stretch>
            <a:fillRect/>
          </a:stretch>
        </p:blipFill>
        <p:spPr bwMode="auto">
          <a:xfrm>
            <a:off x="2214563" y="0"/>
            <a:ext cx="4357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5000" y="1714500"/>
            <a:ext cx="3429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 grande è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il suo amore per me.</a:t>
            </a:r>
            <a:endParaRPr lang="it-I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63" name="Picture 2" descr="http://www.mammadellapace.it/images/Mamma_della_P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85728"/>
            <a:ext cx="8929718" cy="563233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Nel nome del Padre, e del Figlio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dello Spirito Santo.			</a:t>
            </a:r>
          </a:p>
          <a:p>
            <a:pPr lvl="8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	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La grazia del Signore nostro Gesù Cristo,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l’amore di Dio Padre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la comunione dello Spirito Santo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siano con tutti voi.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					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38" y="285750"/>
            <a:ext cx="850106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>
                <a:latin typeface="Calibri" pitchFamily="34" charset="0"/>
                <a:cs typeface="+mn-cs"/>
              </a:rPr>
              <a:t>Nel nome </a:t>
            </a:r>
            <a:r>
              <a:rPr lang="it-IT" sz="4000" dirty="0">
                <a:latin typeface="Calibri" pitchFamily="34" charset="0"/>
                <a:cs typeface="+mn-cs"/>
              </a:rPr>
              <a:t>del Padre, e del Figlio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dello Spirito Santo.			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La grazia del Signore nostro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Gesù Cristo, l’amore di Dio Padre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la comunione dello Spirito Santo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siano con tutti voi.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78851" name="Picture 32" descr="KE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 b="1">
                <a:latin typeface="Eras Bold ITC" pitchFamily="34" charset="0"/>
              </a:rPr>
              <a:t>Confesso a Dio Onnipotente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a voi fratelli che ho molto peccato in pensieri,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parole, opere e omissioni.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Per mia colpa, mia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mia grandissima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supplico la Beata sempre Vergine Maria, gli angeli, i Santi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voi fratelli di pregare per me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il Signore Dio nostro.</a:t>
            </a:r>
            <a:r>
              <a:rPr lang="it-IT" sz="4000">
                <a:latin typeface="Eras Bold ITC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asellaDiTesto 1"/>
          <p:cNvSpPr txBox="1">
            <a:spLocks noChangeArrowheads="1"/>
          </p:cNvSpPr>
          <p:nvPr/>
        </p:nvSpPr>
        <p:spPr bwMode="auto">
          <a:xfrm>
            <a:off x="500063" y="571500"/>
            <a:ext cx="7858151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4000" dirty="0">
                <a:latin typeface="Calibri" pitchFamily="34" charset="0"/>
              </a:rPr>
              <a:t>Dio, Padre buono, </a:t>
            </a:r>
            <a:endParaRPr lang="it-IT" sz="4000" dirty="0" smtClean="0">
              <a:latin typeface="Calibri" pitchFamily="34" charset="0"/>
            </a:endParaRPr>
          </a:p>
          <a:p>
            <a:pPr eaLnBrk="0" hangingPunct="0"/>
            <a:r>
              <a:rPr lang="it-IT" sz="4000" dirty="0" smtClean="0">
                <a:latin typeface="Calibri" pitchFamily="34" charset="0"/>
              </a:rPr>
              <a:t>che </a:t>
            </a:r>
            <a:r>
              <a:rPr lang="it-IT" sz="4000" dirty="0">
                <a:latin typeface="Calibri" pitchFamily="34" charset="0"/>
              </a:rPr>
              <a:t>ci perdona sempre </a:t>
            </a:r>
            <a:endParaRPr lang="it-IT" sz="4000" dirty="0" smtClean="0">
              <a:latin typeface="Calibri" pitchFamily="34" charset="0"/>
            </a:endParaRPr>
          </a:p>
          <a:p>
            <a:pPr eaLnBrk="0" hangingPunct="0"/>
            <a:r>
              <a:rPr lang="it-IT" sz="4000" dirty="0" smtClean="0">
                <a:latin typeface="Calibri" pitchFamily="34" charset="0"/>
              </a:rPr>
              <a:t>quando </a:t>
            </a:r>
            <a:r>
              <a:rPr lang="it-IT" sz="4000" dirty="0">
                <a:latin typeface="Calibri" pitchFamily="34" charset="0"/>
              </a:rPr>
              <a:t>siamo pentiti di vero cuore, abbia misericordia di noi, </a:t>
            </a:r>
            <a:endParaRPr lang="it-IT" sz="4000" dirty="0" smtClean="0">
              <a:latin typeface="Calibri" pitchFamily="34" charset="0"/>
            </a:endParaRPr>
          </a:p>
          <a:p>
            <a:pPr eaLnBrk="0" hangingPunct="0"/>
            <a:r>
              <a:rPr lang="it-IT" sz="4000" dirty="0" smtClean="0">
                <a:latin typeface="Calibri" pitchFamily="34" charset="0"/>
              </a:rPr>
              <a:t>perdoni </a:t>
            </a:r>
            <a:r>
              <a:rPr lang="it-IT" sz="4000" dirty="0">
                <a:latin typeface="Calibri" pitchFamily="34" charset="0"/>
              </a:rPr>
              <a:t>i nostri peccati </a:t>
            </a:r>
            <a:endParaRPr lang="it-IT" sz="4000" dirty="0" smtClean="0">
              <a:latin typeface="Calibri" pitchFamily="34" charset="0"/>
            </a:endParaRPr>
          </a:p>
          <a:p>
            <a:pPr eaLnBrk="0" hangingPunct="0"/>
            <a:r>
              <a:rPr lang="it-IT" sz="4000" dirty="0" smtClean="0">
                <a:latin typeface="Calibri" pitchFamily="34" charset="0"/>
              </a:rPr>
              <a:t>e </a:t>
            </a:r>
            <a:r>
              <a:rPr lang="it-IT" sz="4000" dirty="0">
                <a:latin typeface="Calibri" pitchFamily="34" charset="0"/>
              </a:rPr>
              <a:t>ci conduca alla vita eterna.</a:t>
            </a:r>
          </a:p>
          <a:p>
            <a:pPr eaLnBrk="0" hangingPunct="0"/>
            <a:r>
              <a:rPr lang="it-IT" sz="4000" b="1" dirty="0">
                <a:latin typeface="Calibri" pitchFamily="34" charset="0"/>
              </a:rPr>
              <a:t>Amen.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ehaisetediluce.it/SF_rosem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357688" y="-142875"/>
            <a:ext cx="4143375" cy="3170238"/>
          </a:xfrm>
          <a:prstGeom prst="rect">
            <a:avLst/>
          </a:prstGeom>
          <a:solidFill>
            <a:srgbClr val="3333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Gloria, </a:t>
            </a:r>
            <a:r>
              <a:rPr lang="it-IT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gloria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 cielo a Dio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 pace in terra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agli uomini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 buona volontà.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29188" y="3429000"/>
            <a:ext cx="4214812" cy="3170238"/>
          </a:xfrm>
          <a:prstGeom prst="rect">
            <a:avLst/>
          </a:prstGeom>
          <a:solidFill>
            <a:srgbClr val="3333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Ti lodiamo,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ti benediciamo, rendiamo grazie per la tua infinita bontà.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ammadellapace.it/images/Mamma_della_P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0"/>
            <a:ext cx="50165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14313" y="714375"/>
            <a:ext cx="3357562" cy="255428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Signore Dio, Re del cielo, Dio Padre Onnipotente.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643563" y="3357563"/>
            <a:ext cx="3500437" cy="1323975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Signore Dio, Agnello di Dio,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71688" y="5534025"/>
            <a:ext cx="5000625" cy="1323975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abbi pietà, </a:t>
            </a:r>
            <a:r>
              <a:rPr lang="it-IT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pietà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di noi,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pietà di noi.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Immacolata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33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643438" y="214313"/>
            <a:ext cx="4214812" cy="3170237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Gloria, </a:t>
            </a:r>
            <a:r>
              <a:rPr lang="it-IT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gloria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 cielo a Dio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 pace in terra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agli uomini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 buona volontà.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00625" y="3571875"/>
            <a:ext cx="4143375" cy="317023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Ti adoriamo,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ti glorifichiamo, rendiamo grazie per la tua infinita bontà.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4313" y="214313"/>
            <a:ext cx="4500562" cy="5016500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Tu che togli i peccati del mondo, accogli la nostra supplica. Tu che siedi alla destra del Padre, abbi pietà, </a:t>
            </a:r>
            <a:r>
              <a:rPr lang="it-IT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pietà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di noi,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pietà di noi.</a:t>
            </a:r>
          </a:p>
        </p:txBody>
      </p:sp>
      <p:pic>
        <p:nvPicPr>
          <p:cNvPr id="4" name="Picture 4" descr="C:\WINDOWS\Escritorio\IMAGENES\Arte-3-\INMACULADA.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6842125"/>
          </a:xfrm>
          <a:prstGeom prst="rect">
            <a:avLst/>
          </a:prstGeom>
          <a:noFill/>
          <a:ln w="57150">
            <a:solidFill>
              <a:srgbClr val="C0C0C0"/>
            </a:solidFill>
            <a:miter lim="800000"/>
            <a:headEnd/>
            <a:tailEnd/>
          </a:ln>
          <a:effectLst>
            <a:outerShdw dist="107763" dir="8100000" algn="ctr" rotWithShape="0">
              <a:srgbClr val="FFCC99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WordArt 2"/>
          <p:cNvSpPr>
            <a:spLocks noChangeArrowheads="1" noChangeShapeType="1" noTextEdit="1"/>
          </p:cNvSpPr>
          <p:nvPr/>
        </p:nvSpPr>
        <p:spPr bwMode="auto">
          <a:xfrm>
            <a:off x="1071563" y="1571625"/>
            <a:ext cx="6929437" cy="3929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39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868686"/>
                  </a:outerShdw>
                </a:effectLst>
                <a:latin typeface="Arial Black"/>
              </a:rPr>
              <a:t>Voglio cantare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DSC_3909_bis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782638"/>
            <a:ext cx="9144000" cy="60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428625" y="0"/>
            <a:ext cx="8429625" cy="2554288"/>
          </a:xfrm>
          <a:prstGeom prst="rect">
            <a:avLst/>
          </a:prstGeom>
          <a:solidFill>
            <a:srgbClr val="0000FF">
              <a:alpha val="6470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Perché solo tu il Santo, solo il Signore, solo tu l’Altissimo Gesù; con lo Spirito Santo, nella gloria di Dio Padre Onnipotente. Amen.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4282" y="0"/>
            <a:ext cx="871543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Calibri" pitchFamily="34" charset="0"/>
              </a:rPr>
              <a:t>Infondi nel nostro spirito la tua grazia, o Padre; tu, che nell'annunzio dell'angelo ci hai rivelato l'incarnazione del tuo Figlio, per la sua passione e la sua croce, con l'intercessione della beata Vergine Maria, guidaci alla gloria della risurrezione. Per il nostro Signore Gesù Cristo, tuo Figlio, che è Dio, e vive e regna con te, nell'unità dello Spirito Santo, per tutti i secoli dei secoli.</a:t>
            </a:r>
            <a:r>
              <a:rPr lang="it-IT" sz="4000" b="1" dirty="0">
                <a:latin typeface="Calibri" pitchFamily="34" charset="0"/>
              </a:rPr>
              <a:t> 				Amen. </a:t>
            </a:r>
            <a:endParaRPr lang="it-IT" sz="4000" dirty="0">
              <a:latin typeface="Calibri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5"/>
          <p:cNvSpPr>
            <a:spLocks noChangeArrowheads="1" noChangeShapeType="1" noTextEdit="1"/>
          </p:cNvSpPr>
          <p:nvPr/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36867" name="Picture 8" descr="Tapezz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0"/>
            <a:ext cx="305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142875" y="0"/>
            <a:ext cx="87868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4000" i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Dal libro del profeta Isaia</a:t>
            </a:r>
            <a:endParaRPr lang="it-IT" sz="400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endParaRPr lang="it-IT" sz="400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it-IT" sz="400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Voglio cantare per il mio diletto il mio cantico d’amore per la sua vigna. Il mio diletto possedeva una vigna sopra un fertile colle. Egli l’aveva dissodata e sgombrata dai sassi e vi aveva piantato viti pregiate; in mezzo vi aveva costruito una torre e scavato anche un tino. </a:t>
            </a:r>
          </a:p>
        </p:txBody>
      </p:sp>
    </p:spTree>
    <p:extLst>
      <p:ext uri="{BB962C8B-B14F-4D97-AF65-F5344CB8AC3E}">
        <p14:creationId xmlns:p14="http://schemas.microsoft.com/office/powerpoint/2010/main" val="2071679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ttangolo 1"/>
          <p:cNvSpPr>
            <a:spLocks noChangeArrowheads="1"/>
          </p:cNvSpPr>
          <p:nvPr/>
        </p:nvSpPr>
        <p:spPr bwMode="auto">
          <a:xfrm>
            <a:off x="285750" y="0"/>
            <a:ext cx="85725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it-IT" sz="40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Egli aspettò che producesse uva; essa produsse, invece, acini acerbi. E ora, abitanti di Gerusalemme e uomini di Giuda, siate voi giudici fra me e la mia vigna. Che cosa dovevo fare ancora alla mia vigna che io non abbia fatto? Perché, mentre attendevo che producesse uva, essa ha prodotto acini acerbi? </a:t>
            </a:r>
            <a:endParaRPr lang="it-IT" sz="40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70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ttangolo 1"/>
          <p:cNvSpPr>
            <a:spLocks noChangeArrowheads="1"/>
          </p:cNvSpPr>
          <p:nvPr/>
        </p:nvSpPr>
        <p:spPr bwMode="auto">
          <a:xfrm>
            <a:off x="285750" y="58738"/>
            <a:ext cx="8572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it-IT" sz="40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Ora voglio farvi conoscere ciò che sto per fare alla mia vigna: toglierò la sua siepe e si trasformerà in pascolo; demolirò il suo muro di cinta e verrà calpestata. La renderò un deserto, non sarà potata né vangata e vi cresceranno rovi e pruni; alle nubi comanderò di non mandarvi la pioggia. </a:t>
            </a:r>
            <a:endParaRPr lang="it-IT" sz="40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56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ttangolo 1"/>
          <p:cNvSpPr>
            <a:spLocks noChangeArrowheads="1"/>
          </p:cNvSpPr>
          <p:nvPr/>
        </p:nvSpPr>
        <p:spPr bwMode="auto">
          <a:xfrm>
            <a:off x="214313" y="0"/>
            <a:ext cx="86439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it-IT" sz="40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Ebbene, la vigna del Signore degli eserciti è la casa d’Israele; gli abitanti di Giuda sono la sua piantagione preferita. Egli si aspettava giustizia ed ecco spargimento di sangue, attendeva rettitudine ed ecco grida di oppressi.</a:t>
            </a:r>
          </a:p>
          <a:p>
            <a:pPr algn="just" eaLnBrk="0" hangingPunct="0"/>
            <a:endParaRPr lang="it-IT" sz="400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 eaLnBrk="0" hangingPunct="0"/>
            <a:r>
              <a:rPr lang="it-IT" sz="40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Parola di Dio.     </a:t>
            </a:r>
          </a:p>
          <a:p>
            <a:pPr algn="just" eaLnBrk="0" hangingPunct="0"/>
            <a:r>
              <a:rPr lang="it-IT" sz="4000" b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Rendiamo grazie a Dio.</a:t>
            </a:r>
            <a:endParaRPr lang="it-IT" sz="40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90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tuscany-rent.net/Chianti/FOTO/tramonto_vigna_chianti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4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81038" y="1143000"/>
            <a:ext cx="5438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FFFFFF"/>
                </a:solidFill>
                <a:latin typeface="Comic Sans MS" pitchFamily="66" charset="0"/>
              </a:rPr>
              <a:t>La vigna del Signore </a:t>
            </a:r>
          </a:p>
          <a:p>
            <a:pPr>
              <a:defRPr/>
            </a:pPr>
            <a:r>
              <a:rPr lang="it-IT" sz="4000" b="1" i="1" dirty="0">
                <a:solidFill>
                  <a:srgbClr val="FFFFFF"/>
                </a:solidFill>
                <a:latin typeface="Comic Sans MS" pitchFamily="66" charset="0"/>
              </a:rPr>
              <a:t>è la casa d’Israele.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2643188"/>
            <a:ext cx="88582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1B0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Hai sradicato una vite dall’Egitto, hai scacciato le genti e l’hai trapiantata. Ha esteso i suoi tralci fino al mare, arrivavano al fiume i suoi germogli.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813" y="0"/>
            <a:ext cx="77771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6000" i="1" smtClean="0">
                <a:solidFill>
                  <a:srgbClr val="CC0000"/>
                </a:solidFill>
                <a:latin typeface="Tahoma" pitchFamily="34" charset="0"/>
              </a:rPr>
              <a:t>Salmo responsoriale</a:t>
            </a:r>
          </a:p>
        </p:txBody>
      </p:sp>
    </p:spTree>
    <p:extLst>
      <p:ext uri="{BB962C8B-B14F-4D97-AF65-F5344CB8AC3E}">
        <p14:creationId xmlns:p14="http://schemas.microsoft.com/office/powerpoint/2010/main" val="3626426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http://www.poderialdoconterno.com/images/300dpi/VIGNA_cic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4313" y="2857500"/>
            <a:ext cx="8572500" cy="317023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0951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Perché hai aperto brecce nella sua cinta e ne fa vendemmia ogni passante? La devasta il cinghiale del bosco e vi pascolano le bestie della campagna.</a:t>
            </a:r>
            <a:endParaRPr lang="ca-ES" sz="4000" b="1" i="1" dirty="0">
              <a:solidFill>
                <a:srgbClr val="0951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4625" y="428625"/>
            <a:ext cx="5438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FFFFFF"/>
                </a:solidFill>
                <a:latin typeface="Comic Sans MS" pitchFamily="66" charset="0"/>
              </a:rPr>
              <a:t>La vigna del Signore </a:t>
            </a:r>
          </a:p>
          <a:p>
            <a:pPr>
              <a:defRPr/>
            </a:pPr>
            <a:r>
              <a:rPr lang="it-IT" sz="4000" b="1" i="1" dirty="0">
                <a:solidFill>
                  <a:srgbClr val="FFFFFF"/>
                </a:solidFill>
                <a:latin typeface="Comic Sans MS" pitchFamily="66" charset="0"/>
              </a:rPr>
              <a:t>è la casa d’Israele.</a:t>
            </a:r>
          </a:p>
        </p:txBody>
      </p:sp>
    </p:spTree>
    <p:extLst>
      <p:ext uri="{BB962C8B-B14F-4D97-AF65-F5344CB8AC3E}">
        <p14:creationId xmlns:p14="http://schemas.microsoft.com/office/powerpoint/2010/main" val="544332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14313" y="2357438"/>
            <a:ext cx="8929687" cy="3786187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4000" b="1" i="1" smtClean="0">
                <a:solidFill>
                  <a:srgbClr val="750307"/>
                </a:solidFill>
                <a:latin typeface="Comic Sans MS" pitchFamily="66" charset="0"/>
              </a:rPr>
              <a:t>Dio degli eserciti, ritorna! Guarda dal cielo e vedi e visita questa vigna, proteggi quello che la tua destra ha piantato, il figlio dell’uomo che per te hai reso forte.</a:t>
            </a:r>
            <a:endParaRPr lang="ca-ES" sz="4000" b="1" i="1" smtClean="0">
              <a:solidFill>
                <a:srgbClr val="750307"/>
              </a:solidFill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14438" y="285750"/>
            <a:ext cx="5438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FFFFFF"/>
                </a:solidFill>
                <a:latin typeface="Comic Sans MS" pitchFamily="66" charset="0"/>
              </a:rPr>
              <a:t>La vigna del Signore </a:t>
            </a:r>
          </a:p>
          <a:p>
            <a:pPr>
              <a:defRPr/>
            </a:pPr>
            <a:r>
              <a:rPr lang="it-IT" sz="4000" b="1" i="1" dirty="0">
                <a:solidFill>
                  <a:srgbClr val="FFFFFF"/>
                </a:solidFill>
                <a:latin typeface="Comic Sans MS" pitchFamily="66" charset="0"/>
              </a:rPr>
              <a:t>è la casa d’Israele.</a:t>
            </a:r>
          </a:p>
        </p:txBody>
      </p:sp>
    </p:spTree>
    <p:extLst>
      <p:ext uri="{BB962C8B-B14F-4D97-AF65-F5344CB8AC3E}">
        <p14:creationId xmlns:p14="http://schemas.microsoft.com/office/powerpoint/2010/main" val="1062344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iapositiva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286375" y="0"/>
            <a:ext cx="300037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Voglio cantare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di gioia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al Signore,</a:t>
            </a:r>
            <a:endParaRPr lang="it-I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http://www.isolasarda.com/images/natura/vig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1038" y="1143000"/>
            <a:ext cx="5438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FFFFFF"/>
                </a:solidFill>
                <a:latin typeface="Comic Sans MS" pitchFamily="66" charset="0"/>
              </a:rPr>
              <a:t>La vigna del Signore </a:t>
            </a:r>
          </a:p>
          <a:p>
            <a:pPr>
              <a:defRPr/>
            </a:pPr>
            <a:r>
              <a:rPr lang="it-IT" sz="4000" b="1" i="1" dirty="0">
                <a:solidFill>
                  <a:srgbClr val="FFFFFF"/>
                </a:solidFill>
                <a:latin typeface="Comic Sans MS" pitchFamily="66" charset="0"/>
              </a:rPr>
              <a:t>è la casa d’Israele.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313" y="2857500"/>
            <a:ext cx="8572500" cy="378618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0951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 te mai più ci allontaneremo, facci rivivere e noi invocheremo il tuo nome. Signore, Dio degli eserciti, fa’ che ritorniamo, fa’ splendere il tuo volto e noi saremo salvi. </a:t>
            </a:r>
            <a:endParaRPr lang="ca-ES" sz="4000" b="1" i="1" dirty="0">
              <a:solidFill>
                <a:srgbClr val="0951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70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i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0" y="188913"/>
            <a:ext cx="3708400" cy="3095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Alleluia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928813" y="2857500"/>
            <a:ext cx="72151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4800" b="1" i="1" smtClean="0">
                <a:solidFill>
                  <a:srgbClr val="FF0710"/>
                </a:solidFill>
                <a:latin typeface="Comic Sans MS" pitchFamily="66" charset="0"/>
              </a:rPr>
              <a:t>Io ho scelto voi, </a:t>
            </a:r>
          </a:p>
          <a:p>
            <a:pPr eaLnBrk="1" hangingPunct="1"/>
            <a:r>
              <a:rPr lang="it-IT" sz="4800" b="1" i="1" smtClean="0">
                <a:solidFill>
                  <a:srgbClr val="FF0710"/>
                </a:solidFill>
                <a:latin typeface="Comic Sans MS" pitchFamily="66" charset="0"/>
              </a:rPr>
              <a:t>dice il Signore, perché andiate e portiate frutto e il vostro frutto rimanga.</a:t>
            </a:r>
          </a:p>
        </p:txBody>
      </p:sp>
    </p:spTree>
    <p:extLst>
      <p:ext uri="{BB962C8B-B14F-4D97-AF65-F5344CB8AC3E}">
        <p14:creationId xmlns:p14="http://schemas.microsoft.com/office/powerpoint/2010/main" val="3999815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314700"/>
            <a:ext cx="44291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ttangolo 1"/>
          <p:cNvSpPr>
            <a:spLocks noChangeArrowheads="1"/>
          </p:cNvSpPr>
          <p:nvPr/>
        </p:nvSpPr>
        <p:spPr bwMode="auto">
          <a:xfrm>
            <a:off x="214313" y="214313"/>
            <a:ext cx="635793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 smtClean="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pPr eaLnBrk="0" hangingPunct="0"/>
            <a:r>
              <a:rPr lang="it-IT" sz="4000" b="1" smtClean="0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pPr eaLnBrk="0" hangingPunct="0"/>
            <a:endParaRPr lang="it-IT" sz="4000" b="1" smtClean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it-IT" sz="4000" smtClean="0">
                <a:solidFill>
                  <a:srgbClr val="000000"/>
                </a:solidFill>
                <a:latin typeface="Calibri" pitchFamily="34" charset="0"/>
              </a:rPr>
              <a:t>Dal Vangelo secondo Matteo.</a:t>
            </a:r>
          </a:p>
          <a:p>
            <a:pPr eaLnBrk="0" hangingPunct="0"/>
            <a:r>
              <a:rPr lang="it-IT" sz="4000" b="1" smtClean="0">
                <a:solidFill>
                  <a:srgbClr val="000000"/>
                </a:solidFill>
                <a:latin typeface="Calibri" pitchFamily="34" charset="0"/>
              </a:rPr>
              <a:t>Gloria a te, o Signore. </a:t>
            </a:r>
            <a:endParaRPr lang="it-IT" sz="40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18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:\09 Presentazioni\Immagin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5750" y="0"/>
            <a:ext cx="864393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In quel tempo, Gesù disse ai capi dei sacerdoti e agli anziani del popolo: «Ascoltate un’altra parabola: </a:t>
            </a:r>
            <a:endParaRPr lang="it-IT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591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tenutasetteponti.it/resources/Documenti/Copia%20di%20Tenuta%20Sette%20Ponti%20Vigna-dell'Imp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0"/>
            <a:ext cx="8786813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c’era un uomo, che possedeva un terreno e vi piantò una vigna. La circondò con una siepe, vi scavò una buca per il torchio e costruì una torre. La diede in affitto a dei contadini e se ne andò lontano. 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266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comingauna.it/introduzione/vigna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14313" y="0"/>
            <a:ext cx="8715375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Quando arrivò il tempo di raccogliere i frutti, mandò i suoi servi dai contadini a ritirare il raccolto. Ma i contadini presero i servi e uno lo bastonarono, un altro lo uccisero, un altro lo lapidarono. Mandò di nuovo altri servi, più numerosi dei primi, ma li trattarono allo stesso modo. 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25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marcolandia.com/blog/img/vign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14313" y="0"/>
            <a:ext cx="87153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Da ultimo mandò loro il proprio figlio dicendo: “Avranno rispetto per mio figlio!”. Ma i contadini, visto il figlio, dissero tra loro: “Costui è l’erede. Su, uccidiamolo e avremo noi la sua eredità!”. Lo presero, lo cacciarono fuori dalla vigna e lo uccisero. Quando verrà dunque il padrone della vigna, che cosa farà a quei contadini?». 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899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agriturismoilghiaccio.it/gallery/gallery/ilghiacciogallery_files/Vig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14313" y="0"/>
            <a:ext cx="87153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Gli risposero: «Quei malvagi, li farà morire miseramente e darà in affitto la vigna ad altri contadini, che gli consegneranno i frutti a suo tempo». 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222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coldorcia.it/area_download/foto_azienda/vigna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142875" y="0"/>
            <a:ext cx="87868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 Gesù disse loro: «Non avete mai letto nelle Scritture: “La pietra che i costruttori hanno scartato è diventata la pietra d’angolo; questo è stato fatto dal Signore</a:t>
            </a:r>
            <a:endParaRPr lang="it-IT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 eaLnBrk="0" hangingPunct="0">
              <a:defRPr/>
            </a:pPr>
            <a:r>
              <a:rPr lang="it-IT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ed è una meraviglia ai nostri occhi”? Perciò io vi dico: a voi sarà tolto il regno di Dio e sarà dato a un popolo che ne produca i frutti».</a:t>
            </a:r>
            <a:endParaRPr lang="it-IT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68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5"/>
          <p:cNvSpPr>
            <a:spLocks noChangeArrowheads="1" noChangeShapeType="1" noTextEdit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65539" name="WordArt 6"/>
          <p:cNvSpPr>
            <a:spLocks noChangeArrowheads="1" noChangeShapeType="1" noTextEdit="1"/>
          </p:cNvSpPr>
          <p:nvPr/>
        </p:nvSpPr>
        <p:spPr bwMode="auto">
          <a:xfrm>
            <a:off x="5429250" y="214313"/>
            <a:ext cx="3524250" cy="530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  <p:pic>
        <p:nvPicPr>
          <p:cNvPr id="65540" name="Picture 5" descr="http://localhost/download/immagini/12_TO_A/27T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0"/>
            <a:ext cx="4500562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019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57750" y="2500313"/>
            <a:ext cx="42862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esulta il mio spirito in lui.</a:t>
            </a:r>
            <a:endParaRPr lang="it-I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195" name="Picture 2" descr="immacolata_q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9163" cy="6858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magine 1" descr="Fatima 2006 316.jpg"/>
          <p:cNvPicPr>
            <a:picLocks noChangeAspect="1"/>
          </p:cNvPicPr>
          <p:nvPr/>
        </p:nvPicPr>
        <p:blipFill>
          <a:blip r:embed="rId2"/>
          <a:srcRect l="23438" r="28906"/>
          <a:stretch>
            <a:fillRect/>
          </a:stretch>
        </p:blipFill>
        <p:spPr bwMode="auto">
          <a:xfrm>
            <a:off x="2214563" y="0"/>
            <a:ext cx="4357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500063"/>
            <a:ext cx="8715375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in un solo Dio,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Padre onnipotente,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creatore del cielo e della terra,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 tutte le cose visibili e invisibili.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142875"/>
            <a:ext cx="87868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Credo in un solo Signore, Gesù Cristo, unigenito Figlio di Dio,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nato dal Padre prima di tutti i secoli: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Dio da Dio, Luce da Luce,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Dio vero da Dio vero,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generato, non creato,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della stessa sostanza del Padre;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mezzo di lui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tutte le cose sono state create.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85825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noi uomini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per la nostra salvezza discese dal cielo, e </a:t>
            </a: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opera dello Spirito santo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 è incarnato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nel seno della vergine Maria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 crocifisso per noi sotto Ponzio Pilato, morì e fu sepolto.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Il terzo giorno è risuscitato,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secondo le Scritture, è salito al cielo, siede alla destra del Padre. </a:t>
            </a: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857250"/>
            <a:ext cx="87153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di nuovo verrà, nella gloria,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giudicare i vivi e i morti,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il suo regno non avrà fine. 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428625"/>
            <a:ext cx="8929687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nello Spirito Santo,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che è Signore e dà la vita,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procede dal Padre e dal Figlio.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 il Padre e il Figlio è adorato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glorificato,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ha parlato per mezzo dei profeti.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357188"/>
            <a:ext cx="878681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Credo la Chiesa,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una santa cattolica e apostolica.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Professo un solo battesimo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il perdono dei peccati.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Aspetto la risurrezione dei morti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la vita del mondo che verrà.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FF99FF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8" descr="Diapositiva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571604" y="214290"/>
            <a:ext cx="8215370" cy="25853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ndles" pitchFamily="2" charset="0"/>
                <a:cs typeface="+mn-cs"/>
              </a:rPr>
              <a:t>Madre </a:t>
            </a:r>
          </a:p>
          <a:p>
            <a:pPr algn="ctr">
              <a:defRPr/>
            </a:pPr>
            <a:r>
              <a:rPr lang="it-IT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ndles" pitchFamily="2" charset="0"/>
                <a:cs typeface="+mn-cs"/>
              </a:rPr>
              <a:t>della </a:t>
            </a:r>
          </a:p>
          <a:p>
            <a:pPr algn="ctr">
              <a:defRPr/>
            </a:pPr>
            <a:r>
              <a:rPr lang="it-IT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ndles" pitchFamily="2" charset="0"/>
                <a:cs typeface="+mn-cs"/>
              </a:rPr>
              <a:t>Speranza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Immagine 2" descr="madonna di fatima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42875" y="500063"/>
            <a:ext cx="4500563" cy="6002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i="1" dirty="0">
                <a:cs typeface="+mn-cs"/>
              </a:rPr>
              <a:t>Madre </a:t>
            </a:r>
          </a:p>
          <a:p>
            <a:pPr>
              <a:defRPr/>
            </a:pPr>
            <a:r>
              <a:rPr lang="it-IT" sz="4800" b="1" i="1" dirty="0">
                <a:cs typeface="+mn-cs"/>
              </a:rPr>
              <a:t>della speranza,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veglia sul </a:t>
            </a:r>
          </a:p>
          <a:p>
            <a:pPr>
              <a:defRPr/>
            </a:pPr>
            <a:r>
              <a:rPr lang="it-IT" sz="4800" b="1" i="1" dirty="0">
                <a:cs typeface="+mn-cs"/>
              </a:rPr>
              <a:t>nostro cammino,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guida </a:t>
            </a:r>
          </a:p>
          <a:p>
            <a:pPr>
              <a:defRPr/>
            </a:pPr>
            <a:r>
              <a:rPr lang="it-IT" sz="4800" b="1" i="1" dirty="0">
                <a:cs typeface="+mn-cs"/>
              </a:rPr>
              <a:t>i nostri passi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verso il Figlio Tuo, Maria!</a:t>
            </a:r>
            <a:endParaRPr lang="it-IT" sz="48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6" descr="http://www.medicinese.altervista.org/wallpapers/wallpaper_red_sky_fondo_schermo_sacri_sacred_Maria_Vergine_santissima_immacolata_Mary_immaculate_conception_1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4714875" y="855663"/>
            <a:ext cx="4429125" cy="6002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i="1" dirty="0">
                <a:cs typeface="+mn-cs"/>
              </a:rPr>
              <a:t>Regina </a:t>
            </a:r>
          </a:p>
          <a:p>
            <a:pPr>
              <a:defRPr/>
            </a:pPr>
            <a:r>
              <a:rPr lang="it-IT" sz="4800" b="1" i="1" dirty="0">
                <a:cs typeface="+mn-cs"/>
              </a:rPr>
              <a:t>della pace,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proteggi </a:t>
            </a:r>
          </a:p>
          <a:p>
            <a:pPr>
              <a:defRPr/>
            </a:pPr>
            <a:r>
              <a:rPr lang="it-IT" sz="4800" b="1" i="1" dirty="0">
                <a:cs typeface="+mn-cs"/>
              </a:rPr>
              <a:t>il nostro mondo,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prega per questa umanità, Maria,Madre della speranza.</a:t>
            </a:r>
            <a:endParaRPr lang="it-IT" sz="48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www.sehaisetediluce.it/SF_rosem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5786438" y="714375"/>
            <a:ext cx="335756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Dalla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miseria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lui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mi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ha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riscattata</a:t>
            </a:r>
            <a:endParaRPr lang="it-I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29063" y="0"/>
            <a:ext cx="4786312" cy="7110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5400" b="1" dirty="0">
                <a:cs typeface="+mn-cs"/>
              </a:rPr>
              <a:t>Docile serva del Padre, piena di Spirito Santo, </a:t>
            </a:r>
            <a:br>
              <a:rPr lang="it-IT" sz="5400" b="1" dirty="0">
                <a:cs typeface="+mn-cs"/>
              </a:rPr>
            </a:br>
            <a:r>
              <a:rPr lang="it-IT" sz="5400" b="1" dirty="0">
                <a:cs typeface="+mn-cs"/>
              </a:rPr>
              <a:t>umile Vergine Madre</a:t>
            </a:r>
            <a:br>
              <a:rPr lang="it-IT" sz="5400" b="1" dirty="0">
                <a:cs typeface="+mn-cs"/>
              </a:rPr>
            </a:br>
            <a:r>
              <a:rPr lang="it-IT" sz="5400" b="1" dirty="0">
                <a:cs typeface="+mn-cs"/>
              </a:rPr>
              <a:t>del Figlio di Dio!</a:t>
            </a:r>
            <a:r>
              <a:rPr lang="it-IT" dirty="0">
                <a:cs typeface="+mn-cs"/>
              </a:rPr>
              <a:t/>
            </a:r>
            <a:br>
              <a:rPr lang="it-IT" dirty="0">
                <a:cs typeface="+mn-cs"/>
              </a:rPr>
            </a:br>
            <a:endParaRPr lang="it-IT" dirty="0">
              <a:cs typeface="+mn-cs"/>
            </a:endParaRPr>
          </a:p>
        </p:txBody>
      </p:sp>
      <p:pic>
        <p:nvPicPr>
          <p:cNvPr id="128003" name="Picture 4" descr="http://www.unitalsipiemonte.it/public/sedi/TORINO/incoronat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289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Immagine 2" descr="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357813" y="0"/>
            <a:ext cx="3786187" cy="6740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dirty="0">
                <a:cs typeface="+mn-cs"/>
              </a:rPr>
              <a:t>Tu sei la piena di grazia scelta fra tutte le donne, Madre di Misericordia,Porta del Cielo.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Immagine 2" descr="madonna di fatima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0" y="500063"/>
            <a:ext cx="4500563" cy="6002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i="1" dirty="0">
                <a:cs typeface="+mn-cs"/>
              </a:rPr>
              <a:t>Madre della speranza,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veglia sul nostro cammino,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guida i nostri passi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verso il Figlio Tuo, Maria!</a:t>
            </a:r>
            <a:endParaRPr lang="it-IT" sz="48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1" descr="M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4500563" y="428625"/>
            <a:ext cx="4643437" cy="6002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i="1" dirty="0">
                <a:cs typeface="+mn-cs"/>
              </a:rPr>
              <a:t>Regina </a:t>
            </a:r>
          </a:p>
          <a:p>
            <a:pPr>
              <a:defRPr/>
            </a:pPr>
            <a:r>
              <a:rPr lang="it-IT" sz="4800" b="1" i="1" dirty="0">
                <a:cs typeface="+mn-cs"/>
              </a:rPr>
              <a:t>della pace,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proteggi </a:t>
            </a:r>
          </a:p>
          <a:p>
            <a:pPr>
              <a:defRPr/>
            </a:pPr>
            <a:r>
              <a:rPr lang="it-IT" sz="4800" b="1" i="1" dirty="0">
                <a:cs typeface="+mn-cs"/>
              </a:rPr>
              <a:t>il nostro mondo,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prega per questa umanità, Maria,Madre della speranza.</a:t>
            </a:r>
            <a:endParaRPr lang="it-IT" sz="48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Immagine 2" descr="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4214813" y="0"/>
            <a:ext cx="4929187" cy="5262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dirty="0">
                <a:cs typeface="+mn-cs"/>
              </a:rPr>
              <a:t>Noi che crediamo alla vita, </a:t>
            </a:r>
            <a:br>
              <a:rPr lang="it-IT" sz="4800" b="1" dirty="0">
                <a:cs typeface="+mn-cs"/>
              </a:rPr>
            </a:br>
            <a:r>
              <a:rPr lang="it-IT" sz="4800" b="1" dirty="0">
                <a:cs typeface="+mn-cs"/>
              </a:rPr>
              <a:t>noi che crediamo all'amore,</a:t>
            </a:r>
            <a:br>
              <a:rPr lang="it-IT" sz="4800" b="1" dirty="0">
                <a:cs typeface="+mn-cs"/>
              </a:rPr>
            </a:br>
            <a:r>
              <a:rPr lang="it-IT" sz="4800" b="1" dirty="0">
                <a:cs typeface="+mn-cs"/>
              </a:rPr>
              <a:t>sotto il Tuo sguardo mettiamo</a:t>
            </a:r>
            <a:br>
              <a:rPr lang="it-IT" sz="4800" b="1" dirty="0">
                <a:cs typeface="+mn-cs"/>
              </a:rPr>
            </a:br>
            <a:r>
              <a:rPr lang="it-IT" sz="4800" b="1" dirty="0">
                <a:cs typeface="+mn-cs"/>
              </a:rPr>
              <a:t>il nostro domani</a:t>
            </a:r>
            <a:r>
              <a:rPr lang="it-IT" dirty="0"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Immagine 2" descr="lrg-1631-sfondo-desktop-3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3441700"/>
            <a:ext cx="8786812" cy="3416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5400" b="1" dirty="0">
                <a:cs typeface="+mn-cs"/>
              </a:rPr>
              <a:t>Quando la strada è più dura </a:t>
            </a:r>
            <a:br>
              <a:rPr lang="it-IT" sz="5400" b="1" dirty="0">
                <a:cs typeface="+mn-cs"/>
              </a:rPr>
            </a:br>
            <a:r>
              <a:rPr lang="it-IT" sz="5400" b="1" dirty="0">
                <a:cs typeface="+mn-cs"/>
              </a:rPr>
              <a:t>quando più buia è la notte, </a:t>
            </a:r>
            <a:br>
              <a:rPr lang="it-IT" sz="5400" b="1" dirty="0">
                <a:cs typeface="+mn-cs"/>
              </a:rPr>
            </a:br>
            <a:r>
              <a:rPr lang="it-IT" sz="5400" b="1" dirty="0">
                <a:cs typeface="+mn-cs"/>
              </a:rPr>
              <a:t>stella del giorno, risplendi</a:t>
            </a:r>
            <a:br>
              <a:rPr lang="it-IT" sz="5400" b="1" dirty="0">
                <a:cs typeface="+mn-cs"/>
              </a:rPr>
            </a:br>
            <a:r>
              <a:rPr lang="it-IT" sz="5400" b="1" dirty="0">
                <a:cs typeface="+mn-cs"/>
              </a:rPr>
              <a:t>sul nostro sentiero.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Immagine 2" descr="madonna di fatima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0" y="500063"/>
            <a:ext cx="4500563" cy="6002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i="1" dirty="0">
                <a:cs typeface="+mn-cs"/>
              </a:rPr>
              <a:t>Madre della speranza,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veglia sul nostro cammino,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guida i nostri passi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verso il Figlio Tuo, Maria!</a:t>
            </a:r>
            <a:endParaRPr lang="it-IT" sz="48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upload.wikimedia.org/wikipedia/commons/c/cc/VirgendeLourd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4929188" y="0"/>
            <a:ext cx="421481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i="1" dirty="0">
                <a:cs typeface="+mn-cs"/>
              </a:rPr>
              <a:t>Regina della pace,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proteggi il nostro mondo,</a:t>
            </a:r>
            <a:br>
              <a:rPr lang="it-IT" sz="4800" b="1" i="1" dirty="0">
                <a:cs typeface="+mn-cs"/>
              </a:rPr>
            </a:br>
            <a:r>
              <a:rPr lang="it-IT" sz="4800" b="1" i="1" dirty="0">
                <a:cs typeface="+mn-cs"/>
              </a:rPr>
              <a:t>prega</a:t>
            </a:r>
          </a:p>
          <a:p>
            <a:pPr>
              <a:defRPr/>
            </a:pPr>
            <a:r>
              <a:rPr lang="it-IT" sz="4800" b="1" i="1" dirty="0">
                <a:cs typeface="+mn-cs"/>
              </a:rPr>
              <a:t>per questa umanità, Maria,Madre della speranza.</a:t>
            </a:r>
            <a:endParaRPr lang="it-IT" sz="48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214313" y="142875"/>
            <a:ext cx="89328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Il Signore sia con voi.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E con il tuo spirito.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In alto i nostri cuori.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Rendiamo grazie al Signore nostro Dio</a:t>
            </a:r>
            <a:r>
              <a:rPr lang="it-IT" sz="3600" dirty="0">
                <a:latin typeface="+mj-lt"/>
                <a:cs typeface="Times New Roman" pitchFamily="18" charset="0"/>
              </a:rPr>
              <a:t>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È cosa buona e giusta. </a:t>
            </a:r>
            <a:endParaRPr lang="it-IT" sz="44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15000" y="1714500"/>
            <a:ext cx="3429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 grande è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il suo amore per me.</a:t>
            </a:r>
            <a:endParaRPr lang="it-I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8243" name="Picture 2" descr="http://www.mammadellapace.it/images/Mamma_della_P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blufiles.storage.live.com/y1pzsalN3QoCVEq9Fes7BSho8yR5mA1E8VaZlapqIai1TSD6sOiau_6MCMBXoMjBR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214778" y="4303455"/>
            <a:ext cx="4929222" cy="255454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Dio dell’universo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2875" y="142875"/>
            <a:ext cx="46434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  <a:p>
            <a:pPr eaLnBrk="0" hangingPunct="0">
              <a:defRPr/>
            </a:pPr>
            <a:endParaRPr lang="it-IT" dirty="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Immagine 4" descr="Immagine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71472" y="61248"/>
            <a:ext cx="5214974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I cieli e la terra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sono pieni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della tua gloria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00496" y="4572008"/>
            <a:ext cx="5072066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I cieli e la terra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sono pieni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della tua gloria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5" descr="F:\09 Presentazioni\Qumran\Immagine1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Nell’alto dei cieli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Users\Fede\Desktop\SANTO SPIRI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071539" y="1166843"/>
            <a:ext cx="7000923" cy="4524315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è colui che viene</a:t>
            </a:r>
          </a:p>
          <a:p>
            <a:pPr algn="ctr" eaLnBrk="0" hangingPunct="0">
              <a:defRPr/>
            </a:pPr>
            <a:endParaRPr lang="it-IT" sz="3600" b="1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è colui che viene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nel nome del Signore.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5" descr="F:\09 Presentazioni\Qumran\Immagine1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Nell’alto dei cieli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Immagine 3" descr="Immagine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000496" y="357166"/>
            <a:ext cx="4786346" cy="193899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313" y="3857625"/>
            <a:ext cx="5214937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Dio dell’universo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Immagine 3" descr="Eucaristia 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400" dirty="0">
                <a:latin typeface="Times" charset="0"/>
                <a:cs typeface="+mn-cs"/>
              </a:rPr>
              <a:t>Mistero della fede.</a:t>
            </a:r>
          </a:p>
          <a:p>
            <a:pPr eaLnBrk="0" hangingPunct="0">
              <a:defRPr/>
            </a:pPr>
            <a:endParaRPr lang="it-IT" dirty="0"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nell'attesa della tua venuta.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Immagine 2" descr="0015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72000" y="1143000"/>
            <a:ext cx="45720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Egli è potente;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ha fatto in me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cose grandi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 santo è il suo nome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per sempre.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Ha messo in opera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tutta la sua potenza;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abbatte il cuore dei superbi.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9267" name="Picture 5" descr="gau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45688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7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214313" y="314525"/>
            <a:ext cx="8715405" cy="618630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Padre nostro, che sei nei cieli,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santificato il tuo nome,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venga il tuo regno,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fatta la tua volontà,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in cielo così in terra.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Dacci oggi il nostro pane quotidiano,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rimetti a noi i nostri debiti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noi li rimettiamo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 nostri debitori,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non ci indurre in tentazione,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liberaci dal male.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0" descr="http://tillilh9821.altervista.org/albums/userpics/10001/lwjas0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6143625" y="857250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Tuo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è il regno,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tua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la potenza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la gloria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nei secoli.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lomba_pac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810" y="214290"/>
            <a:ext cx="4929190" cy="5000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42875" y="0"/>
            <a:ext cx="4000500" cy="62484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Pace a voi: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sia il tuo dono visibile;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pace a voi: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la tua eredità.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Pace a voi: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come un canto all’unisono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che sale dalle nostre città.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Immagine 4" descr="pace-mon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1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Text Box 2"/>
          <p:cNvSpPr txBox="1">
            <a:spLocks noChangeArrowheads="1"/>
          </p:cNvSpPr>
          <p:nvPr/>
        </p:nvSpPr>
        <p:spPr bwMode="auto">
          <a:xfrm>
            <a:off x="4429125" y="571500"/>
            <a:ext cx="4714875" cy="5632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4000">
                <a:solidFill>
                  <a:srgbClr val="000000"/>
                </a:solidFill>
                <a:latin typeface="Cooper Black" pitchFamily="18" charset="0"/>
              </a:rPr>
              <a:t>Pace sia, pace a voi: la tua pace sarà sulla terra com’è nei cieli. Pace sia, pace a voi: la tua pace sarà gioia nei nostri occhi, nei cuori.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Immagine 2" descr="cr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85750" y="4303713"/>
            <a:ext cx="8501063" cy="255428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Pace sia, pace a voi: la tua pace sarà luce limpida nei pensieri. Pace sia, pace a voi: la tua pace sarà una casa per tutti.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a typeface="Times New Roman" pitchFamily="18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abbi pietà di noi.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abbi pietà di noi.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dona a noi la pace.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iapositiva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286375" y="0"/>
            <a:ext cx="300037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Voglio cantare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di gioia </a:t>
            </a:r>
          </a:p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al Signore,</a:t>
            </a:r>
            <a:endParaRPr lang="it-I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</a:rPr>
              <a:t>Beati gli invitati </a:t>
            </a:r>
          </a:p>
          <a:p>
            <a:pPr algn="just" eaLnBrk="0" hangingPunct="0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</a:rPr>
              <a:t>alla Cena del Signore. </a:t>
            </a:r>
          </a:p>
          <a:p>
            <a:pPr algn="just" eaLnBrk="0" hangingPunct="0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</a:rPr>
              <a:t>Ecco l’agnello di Dio, </a:t>
            </a:r>
          </a:p>
          <a:p>
            <a:pPr algn="just" eaLnBrk="0" hangingPunct="0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</a:rPr>
              <a:t>che toglie i peccati del mondo.</a:t>
            </a:r>
          </a:p>
          <a:p>
            <a:pPr algn="just" eaLnBrk="0" hangingPunct="0">
              <a:defRPr/>
            </a:pPr>
            <a:endParaRPr lang="it-IT" sz="1600" dirty="0">
              <a:solidFill>
                <a:prstClr val="black"/>
              </a:solidFill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O Signore, non son degno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di partecipare alla tua mensa: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ma di’ soltanto una parola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 io sarò salvato.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0000">
              <a:schemeClr val="bg1"/>
            </a:gs>
            <a:gs pos="44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753" y="2367171"/>
            <a:ext cx="8072494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Pane del cielo</a:t>
            </a:r>
            <a:br>
              <a:rPr lang="it-IT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</a:br>
            <a:endParaRPr lang="it-IT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 descr="C:\Users\Fede\Desktop\image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00034" y="612845"/>
            <a:ext cx="8143932" cy="5632311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No, non è rimasta</a:t>
            </a: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fredda la terra:</a:t>
            </a:r>
          </a:p>
          <a:p>
            <a:pPr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 sei rimasto con noi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per nutrirci di Te,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Pane di Vita;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ed infiammare col tuo amore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tutta l'umanità.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 descr="C:\Users\Fede\Desktop\ciel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00034" y="428604"/>
            <a:ext cx="8286808" cy="5940088"/>
          </a:xfrm>
          <a:prstGeom prst="rect">
            <a:avLst/>
          </a:prstGeom>
          <a:solidFill>
            <a:srgbClr val="FFFFFF">
              <a:alpha val="50196"/>
            </a:srgbClr>
          </a:solidFill>
          <a:ln w="76200">
            <a:noFill/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Sì, il Cielo è qui su questa terra:</a:t>
            </a:r>
          </a:p>
          <a:p>
            <a:pPr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 sei rimasto con noi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ma ci porti con Te</a:t>
            </a:r>
          </a:p>
          <a:p>
            <a:pPr algn="r"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nella tua casa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dove vivremo insieme a Te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tutta l'eternità.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Fede\Desktop\alberoib6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00034" y="357166"/>
            <a:ext cx="8001056" cy="6247864"/>
          </a:xfrm>
          <a:prstGeom prst="rect">
            <a:avLst/>
          </a:prstGeom>
          <a:noFill/>
          <a:ln w="76200">
            <a:noFill/>
            <a:prstDash val="lgDashDot"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No, la morte non può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farci paura: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 sei rimasto con noi.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 chi vive di Te</a:t>
            </a: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vive per sempre.</a:t>
            </a:r>
          </a:p>
          <a:p>
            <a:pPr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Sei Dio con noi,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sei Dio per noi,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Dio in mezzo a noi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  <p:sp>
        <p:nvSpPr>
          <p:cNvPr id="4" name="Rettangolo 3">
            <a:hlinkClick r:id="" action="ppaction://noaction"/>
          </p:cNvPr>
          <p:cNvSpPr/>
          <p:nvPr/>
        </p:nvSpPr>
        <p:spPr>
          <a:xfrm>
            <a:off x="8429652" y="5643578"/>
            <a:ext cx="4539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57750" y="2500313"/>
            <a:ext cx="42862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esulta il mio spirito in lui.</a:t>
            </a:r>
            <a:endParaRPr lang="it-I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1315" name="Picture 2" descr="immacolata_q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9163" cy="6858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1"/>
          <p:cNvSpPr>
            <a:spLocks noChangeArrowheads="1"/>
          </p:cNvSpPr>
          <p:nvPr/>
        </p:nvSpPr>
        <p:spPr bwMode="auto">
          <a:xfrm>
            <a:off x="357188" y="1131888"/>
            <a:ext cx="850106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latin typeface="+mn-lt"/>
                <a:ea typeface="Times New Roman" pitchFamily="18" charset="0"/>
                <a:cs typeface="Times New Roman" pitchFamily="18" charset="0"/>
              </a:rPr>
              <a:t>O Dio, nostro Padre, concedi a noi, che in questo sacramento abbiamo annunziato la morte e risurrezione del tuo Figlio, di essere sempre uniti alla sua passione per condividere la gioia immensa del tuo regno. </a:t>
            </a:r>
            <a:r>
              <a:rPr lang="it-IT" sz="4400" dirty="0" smtClean="0">
                <a:latin typeface="+mn-lt"/>
                <a:ea typeface="Times New Roman" pitchFamily="18" charset="0"/>
                <a:cs typeface="Times New Roman" pitchFamily="18" charset="0"/>
              </a:rPr>
              <a:t>Per Cristo nostro Signore.  </a:t>
            </a:r>
          </a:p>
          <a:p>
            <a:pPr algn="r" eaLnBrk="0" hangingPunct="0">
              <a:defRPr/>
            </a:pPr>
            <a:r>
              <a:rPr lang="it-IT" sz="44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Amen</a:t>
            </a:r>
            <a:r>
              <a:rPr lang="it-IT" sz="4400" b="1" dirty="0"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r>
              <a:rPr lang="it-IT" sz="4400" dirty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asellaDiTesto 1"/>
          <p:cNvSpPr txBox="1">
            <a:spLocks noChangeArrowheads="1"/>
          </p:cNvSpPr>
          <p:nvPr/>
        </p:nvSpPr>
        <p:spPr bwMode="auto">
          <a:xfrm>
            <a:off x="214313" y="214313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Il Signore sia con voi.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E con il tuo spirito. </a:t>
            </a: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Vi benedica Dio onnipotente </a:t>
            </a: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Padre e Figlio e Spirito Santo.		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Amen. </a:t>
            </a: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Nel nome del Signore: andate in pace.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Rendiamo grazie a Dio. </a:t>
            </a:r>
            <a:endParaRPr lang="it-IT" sz="40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785794"/>
            <a:ext cx="8507457" cy="64325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9600" b="1" dirty="0">
                <a:ln w="11430"/>
                <a:solidFill>
                  <a:srgbClr val="0808D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Ciao a tutti</a:t>
            </a:r>
          </a:p>
          <a:p>
            <a:pPr algn="ctr" eaLnBrk="0" hangingPunct="0">
              <a:defRPr/>
            </a:pPr>
            <a:endParaRPr lang="it-IT" sz="2800" b="1" dirty="0">
              <a:ln w="11430"/>
              <a:solidFill>
                <a:srgbClr val="0808D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gneto" pitchFamily="82" charset="0"/>
              <a:cs typeface="+mn-cs"/>
            </a:endParaRPr>
          </a:p>
          <a:p>
            <a:pPr algn="ctr" eaLnBrk="0" hangingPunct="0">
              <a:defRPr/>
            </a:pPr>
            <a:r>
              <a:rPr lang="it-IT" sz="7200" b="1" dirty="0" smtClean="0">
                <a:ln w="11430"/>
                <a:solidFill>
                  <a:srgbClr val="0808D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</a:rPr>
              <a:t>e</a:t>
            </a:r>
          </a:p>
          <a:p>
            <a:pPr algn="ctr" eaLnBrk="0" hangingPunct="0">
              <a:defRPr/>
            </a:pPr>
            <a:endParaRPr lang="it-IT" sz="7200" b="1" dirty="0" smtClean="0">
              <a:ln w="11430"/>
              <a:solidFill>
                <a:srgbClr val="0808D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gneto" pitchFamily="82" charset="0"/>
            </a:endParaRPr>
          </a:p>
          <a:p>
            <a:pPr algn="ctr" eaLnBrk="0" hangingPunct="0">
              <a:defRPr/>
            </a:pPr>
            <a:r>
              <a:rPr lang="it-IT" sz="7200" b="1" dirty="0" smtClean="0">
                <a:ln w="11430"/>
                <a:solidFill>
                  <a:srgbClr val="0808D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Buona Domenica</a:t>
            </a:r>
          </a:p>
          <a:p>
            <a:pPr algn="ctr" eaLnBrk="0" hangingPunct="0">
              <a:defRPr/>
            </a:pPr>
            <a:endParaRPr lang="it-IT" sz="7200" b="1" dirty="0">
              <a:ln w="11430"/>
              <a:solidFill>
                <a:srgbClr val="0808D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gneto" pitchFamily="82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asellaDiTesto 3"/>
          <p:cNvSpPr txBox="1">
            <a:spLocks noChangeArrowheads="1"/>
          </p:cNvSpPr>
          <p:nvPr/>
        </p:nvSpPr>
        <p:spPr bwMode="auto">
          <a:xfrm>
            <a:off x="1857375" y="1428750"/>
            <a:ext cx="7143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0" b="1">
                <a:solidFill>
                  <a:schemeClr val="accent2"/>
                </a:solidFill>
                <a:latin typeface="Arial" charset="0"/>
                <a:ea typeface="Times New Roman" pitchFamily="18" charset="0"/>
                <a:cs typeface="Arial" charset="0"/>
              </a:rPr>
              <a:t>SANTA MARIA DEL CAMMINO</a:t>
            </a:r>
            <a:endParaRPr lang="it-IT" sz="8000">
              <a:solidFill>
                <a:schemeClr val="accent2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515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429375" y="500063"/>
            <a:ext cx="2357438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Mentre trascorre la vita solo tu non sei mai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7250" y="5143500"/>
            <a:ext cx="8001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Santa Maria del cammino </a:t>
            </a:r>
          </a:p>
          <a:p>
            <a:pPr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sempre sarà con te.</a:t>
            </a: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Nossa Senhora com a multidão e basílica em fundo"/>
          <p:cNvPicPr>
            <a:picLocks noChangeAspect="1" noChangeArrowheads="1"/>
          </p:cNvPicPr>
          <p:nvPr/>
        </p:nvPicPr>
        <p:blipFill>
          <a:blip r:embed="rId2"/>
          <a:srcRect t="7059"/>
          <a:stretch>
            <a:fillRect/>
          </a:stretch>
        </p:blipFill>
        <p:spPr bwMode="auto">
          <a:xfrm>
            <a:off x="0" y="0"/>
            <a:ext cx="90900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28625" y="5457825"/>
            <a:ext cx="814387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ea typeface="Times New Roman" pitchFamily="18" charset="0"/>
                <a:cs typeface="Arial" charset="0"/>
              </a:rPr>
              <a:t>Vieni o Madre, in mezzo a noi, vieni Maria quaggiù, 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Imagem de Nossa Senhora no an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786313" y="1857375"/>
            <a:ext cx="4143375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cammineremo insieme a te verso la libertà.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8328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000750" y="500063"/>
            <a:ext cx="314325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Quando qualcuno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ti dice </a:t>
            </a:r>
          </a:p>
          <a:p>
            <a:pPr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"Nulla mai cambierà",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57250" y="5072063"/>
            <a:ext cx="6572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lotta per un mondo nuovo, lotta per la verità.</a:t>
            </a: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Nossa Senhora com a multidão e basílica em fundo"/>
          <p:cNvPicPr>
            <a:picLocks noChangeAspect="1" noChangeArrowheads="1"/>
          </p:cNvPicPr>
          <p:nvPr/>
        </p:nvPicPr>
        <p:blipFill>
          <a:blip r:embed="rId2"/>
          <a:srcRect t="7059"/>
          <a:stretch>
            <a:fillRect/>
          </a:stretch>
        </p:blipFill>
        <p:spPr bwMode="auto">
          <a:xfrm>
            <a:off x="0" y="0"/>
            <a:ext cx="90900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28625" y="5457825"/>
            <a:ext cx="814387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ea typeface="Times New Roman" pitchFamily="18" charset="0"/>
                <a:cs typeface="Arial" charset="0"/>
              </a:rPr>
              <a:t>Vieni o Madre, in mezzo a noi, vieni Maria quaggiù, 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2271</Words>
  <Application>Microsoft Office PowerPoint</Application>
  <PresentationFormat>Presentazione su schermo (4:3)</PresentationFormat>
  <Paragraphs>376</Paragraphs>
  <Slides>107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Titoli diapositive</vt:lpstr>
      </vt:variant>
      <vt:variant>
        <vt:i4>107</vt:i4>
      </vt:variant>
    </vt:vector>
  </HeadingPairs>
  <TitlesOfParts>
    <vt:vector size="122" baseType="lpstr">
      <vt:lpstr>Struttura predefinita</vt:lpstr>
      <vt:lpstr>1_En blanco</vt:lpstr>
      <vt:lpstr>1_Equinozio</vt:lpstr>
      <vt:lpstr>1_Struttura predefinita</vt:lpstr>
      <vt:lpstr>4_Struttura predefinita</vt:lpstr>
      <vt:lpstr>2_En blanco</vt:lpstr>
      <vt:lpstr>4_Tema di Office</vt:lpstr>
      <vt:lpstr>3_Tema di Office</vt:lpstr>
      <vt:lpstr>9_Tema di Office</vt:lpstr>
      <vt:lpstr>10_Tema di Office</vt:lpstr>
      <vt:lpstr>11_Tema di Office</vt:lpstr>
      <vt:lpstr>12_Tema di Office</vt:lpstr>
      <vt:lpstr>6_En blanco</vt:lpstr>
      <vt:lpstr>3_En blanco</vt:lpstr>
      <vt:lpstr>2_Struttura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Antonio</dc:creator>
  <cp:lastModifiedBy>PC</cp:lastModifiedBy>
  <cp:revision>134</cp:revision>
  <dcterms:created xsi:type="dcterms:W3CDTF">2003-12-05T23:07:42Z</dcterms:created>
  <dcterms:modified xsi:type="dcterms:W3CDTF">2011-09-28T17:02:27Z</dcterms:modified>
</cp:coreProperties>
</file>